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0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6159-0BC2-4020-B9E9-A30F142C1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6545834-F21B-4D6B-B12E-588CF0DE8311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6159-0BC2-4020-B9E9-A30F142C1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5834-F21B-4D6B-B12E-588CF0DE83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6159-0BC2-4020-B9E9-A30F142C1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5834-F21B-4D6B-B12E-588CF0DE83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6159-0BC2-4020-B9E9-A30F142C1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5834-F21B-4D6B-B12E-588CF0DE83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6159-0BC2-4020-B9E9-A30F142C1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5834-F21B-4D6B-B12E-588CF0DE8311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6159-0BC2-4020-B9E9-A30F142C1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5834-F21B-4D6B-B12E-588CF0DE83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6159-0BC2-4020-B9E9-A30F142C1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5834-F21B-4D6B-B12E-588CF0DE83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6159-0BC2-4020-B9E9-A30F142C1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5834-F21B-4D6B-B12E-588CF0DE83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6159-0BC2-4020-B9E9-A30F142C1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5834-F21B-4D6B-B12E-588CF0DE83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6159-0BC2-4020-B9E9-A30F142C1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5834-F21B-4D6B-B12E-588CF0DE831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6159-0BC2-4020-B9E9-A30F142C1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45834-F21B-4D6B-B12E-588CF0DE831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21F6159-0BC2-4020-B9E9-A30F142C1DBB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76545834-F21B-4D6B-B12E-588CF0DE831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Ms. Campbell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76599"/>
            <a:ext cx="6629400" cy="1219201"/>
          </a:xfrm>
        </p:spPr>
        <p:txBody>
          <a:bodyPr/>
          <a:lstStyle/>
          <a:p>
            <a:r>
              <a:rPr lang="en-US" dirty="0" smtClean="0"/>
              <a:t>Multiculturalism in Canada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7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Immigration and multiculturalism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4267200" cy="4724400"/>
          </a:xfrm>
        </p:spPr>
        <p:txBody>
          <a:bodyPr>
            <a:normAutofit lnSpcReduction="10000"/>
          </a:bodyPr>
          <a:lstStyle/>
          <a:p>
            <a:r>
              <a:rPr lang="en-US" sz="3600" dirty="0" smtClean="0"/>
              <a:t>After World War One Canada had a </a:t>
            </a:r>
            <a:r>
              <a:rPr lang="en-US" sz="3600" b="1" u="sng" dirty="0" smtClean="0"/>
              <a:t>restrictive</a:t>
            </a:r>
            <a:r>
              <a:rPr lang="en-US" sz="3600" dirty="0" smtClean="0"/>
              <a:t> immigration policy</a:t>
            </a:r>
          </a:p>
          <a:p>
            <a:pPr lvl="2"/>
            <a:r>
              <a:rPr lang="en-US" sz="2600" b="1" u="sng" dirty="0" smtClean="0"/>
              <a:t>Europeans</a:t>
            </a:r>
            <a:r>
              <a:rPr lang="en-US" sz="2600" dirty="0" smtClean="0"/>
              <a:t> were </a:t>
            </a:r>
            <a:r>
              <a:rPr lang="en-US" sz="2600" dirty="0" err="1" smtClean="0"/>
              <a:t>favoured</a:t>
            </a:r>
            <a:endParaRPr lang="en-US" sz="2600" dirty="0" smtClean="0"/>
          </a:p>
          <a:p>
            <a:pPr lvl="2"/>
            <a:r>
              <a:rPr lang="en-US" sz="2600" dirty="0" smtClean="0"/>
              <a:t>Immigrants of other origins were </a:t>
            </a:r>
            <a:r>
              <a:rPr lang="en-US" sz="2600" b="1" u="sng" dirty="0" smtClean="0"/>
              <a:t>limited</a:t>
            </a:r>
            <a:r>
              <a:rPr lang="en-US" sz="2600" dirty="0" smtClean="0"/>
              <a:t> by the government</a:t>
            </a:r>
          </a:p>
          <a:p>
            <a:endParaRPr 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2057400"/>
            <a:ext cx="4076700" cy="3919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682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1" y="1752600"/>
            <a:ext cx="8686800" cy="2133600"/>
          </a:xfrm>
        </p:spPr>
        <p:txBody>
          <a:bodyPr>
            <a:normAutofit/>
          </a:bodyPr>
          <a:lstStyle/>
          <a:p>
            <a:r>
              <a:rPr lang="en-US" sz="3600" dirty="0"/>
              <a:t>In </a:t>
            </a:r>
            <a:r>
              <a:rPr lang="en-US" sz="3600" b="1" u="sng" dirty="0" smtClean="0"/>
              <a:t>1967</a:t>
            </a:r>
            <a:r>
              <a:rPr lang="en-US" sz="3600" dirty="0" smtClean="0"/>
              <a:t> immigration in Canada became </a:t>
            </a:r>
            <a:r>
              <a:rPr lang="en-US" sz="3600" dirty="0"/>
              <a:t>officially </a:t>
            </a:r>
            <a:r>
              <a:rPr lang="en-US" sz="3600" b="1" u="sng" dirty="0"/>
              <a:t>“</a:t>
            </a:r>
            <a:r>
              <a:rPr lang="en-US" sz="3600" b="1" u="sng" dirty="0" err="1"/>
              <a:t>colour</a:t>
            </a:r>
            <a:r>
              <a:rPr lang="en-US" sz="3600" b="1" u="sng" dirty="0"/>
              <a:t> blind</a:t>
            </a:r>
            <a:r>
              <a:rPr lang="en-US" sz="3600" b="1" u="sng" dirty="0" smtClean="0"/>
              <a:t>”</a:t>
            </a:r>
          </a:p>
          <a:p>
            <a:pPr lvl="2"/>
            <a:r>
              <a:rPr lang="en-US" sz="2600" dirty="0" smtClean="0"/>
              <a:t>A </a:t>
            </a:r>
            <a:r>
              <a:rPr lang="en-US" sz="2600" b="1" u="sng" dirty="0" smtClean="0"/>
              <a:t>point</a:t>
            </a:r>
            <a:r>
              <a:rPr lang="en-US" sz="2600" dirty="0" smtClean="0"/>
              <a:t> system based on </a:t>
            </a:r>
            <a:r>
              <a:rPr lang="en-US" sz="2600" b="1" u="sng" dirty="0" smtClean="0"/>
              <a:t>education</a:t>
            </a:r>
            <a:r>
              <a:rPr lang="en-US" sz="2600" dirty="0" smtClean="0"/>
              <a:t> and </a:t>
            </a:r>
            <a:r>
              <a:rPr lang="en-US" sz="2600" b="1" u="sng" dirty="0" smtClean="0"/>
              <a:t>employment prospects</a:t>
            </a:r>
            <a:r>
              <a:rPr lang="en-US" sz="2600" dirty="0" smtClean="0"/>
              <a:t> was introduced</a:t>
            </a:r>
          </a:p>
          <a:p>
            <a:endParaRPr lang="en-US" sz="3600" dirty="0"/>
          </a:p>
          <a:p>
            <a:endParaRPr lang="en-US" sz="36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Immigration and multiculturalism</a:t>
            </a:r>
            <a:endParaRPr lang="en-US" sz="3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" y="3886200"/>
            <a:ext cx="4067175" cy="2706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572000" y="3886200"/>
            <a:ext cx="4343400" cy="2706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/>
              <a:t>In 1976 immigration policy was changed to allow </a:t>
            </a:r>
            <a:r>
              <a:rPr lang="en-US" sz="3200" b="1" u="sng" dirty="0" smtClean="0"/>
              <a:t>family members</a:t>
            </a:r>
            <a:r>
              <a:rPr lang="en-US" sz="3200" dirty="0" smtClean="0"/>
              <a:t> of immigrants to come to Canada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49362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Immigration and multiculturalism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4495800" cy="4373563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In 1971 </a:t>
            </a:r>
            <a:r>
              <a:rPr lang="en-US" sz="3600" b="1" u="sng" dirty="0" smtClean="0"/>
              <a:t>Trudeau</a:t>
            </a:r>
            <a:r>
              <a:rPr lang="en-US" sz="3600" dirty="0" smtClean="0"/>
              <a:t> introduced an official policy of </a:t>
            </a:r>
            <a:r>
              <a:rPr lang="en-US" sz="3600" b="1" u="sng" dirty="0" smtClean="0"/>
              <a:t>multiculturalism</a:t>
            </a:r>
          </a:p>
          <a:p>
            <a:pPr lvl="2"/>
            <a:r>
              <a:rPr lang="en-US" sz="2600" dirty="0" smtClean="0"/>
              <a:t>To </a:t>
            </a:r>
            <a:r>
              <a:rPr lang="en-US" sz="2600" b="1" u="sng" dirty="0" smtClean="0"/>
              <a:t>express</a:t>
            </a:r>
            <a:r>
              <a:rPr lang="en-US" sz="2600" dirty="0" smtClean="0"/>
              <a:t> and </a:t>
            </a:r>
            <a:r>
              <a:rPr lang="en-US" sz="2600" b="1" u="sng" dirty="0" smtClean="0"/>
              <a:t>share</a:t>
            </a:r>
            <a:r>
              <a:rPr lang="en-US" sz="2600" dirty="0" smtClean="0"/>
              <a:t> cultures</a:t>
            </a:r>
          </a:p>
          <a:p>
            <a:pPr lvl="2"/>
            <a:r>
              <a:rPr lang="en-US" sz="2600" dirty="0" smtClean="0"/>
              <a:t>To promote </a:t>
            </a:r>
            <a:r>
              <a:rPr lang="en-US" sz="2600" b="1" u="sng" dirty="0" smtClean="0"/>
              <a:t>respect</a:t>
            </a:r>
            <a:r>
              <a:rPr lang="en-US" sz="2600" dirty="0" smtClean="0"/>
              <a:t> for all cultures</a:t>
            </a:r>
          </a:p>
          <a:p>
            <a:pPr marL="114300" indent="0">
              <a:buNone/>
            </a:pPr>
            <a:endParaRPr lang="en-US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905000"/>
            <a:ext cx="4076700" cy="407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198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Multiculturalism becomes an issue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8610600" cy="4373563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In</a:t>
            </a:r>
            <a:r>
              <a:rPr lang="en-US" sz="3600" b="1" dirty="0" smtClean="0"/>
              <a:t> </a:t>
            </a:r>
            <a:r>
              <a:rPr lang="en-US" sz="3600" dirty="0" smtClean="0"/>
              <a:t>1988 the </a:t>
            </a:r>
            <a:r>
              <a:rPr lang="en-US" sz="3600" b="1" u="sng" dirty="0" smtClean="0"/>
              <a:t>Department of Multiculturalism and Citizenship</a:t>
            </a:r>
            <a:r>
              <a:rPr lang="en-US" sz="3600" dirty="0" smtClean="0"/>
              <a:t> was formed to promote multiculturalism</a:t>
            </a:r>
            <a:endParaRPr lang="en-US" sz="3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581400"/>
            <a:ext cx="4343400" cy="3112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41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Multiculturalism becomes an issue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1"/>
            <a:ext cx="8686800" cy="18288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BUT: Not everyone in Canada </a:t>
            </a:r>
            <a:r>
              <a:rPr lang="en-US" sz="3600" b="1" u="sng" dirty="0" smtClean="0"/>
              <a:t>agrees</a:t>
            </a:r>
            <a:r>
              <a:rPr lang="en-US" sz="3600" dirty="0" smtClean="0"/>
              <a:t> with multiculturalism</a:t>
            </a:r>
          </a:p>
          <a:p>
            <a:pPr lvl="1"/>
            <a:r>
              <a:rPr lang="en-US" sz="2200" dirty="0" smtClean="0"/>
              <a:t>Some think it prevents having a </a:t>
            </a:r>
            <a:r>
              <a:rPr lang="en-US" sz="2200" b="1" u="sng" dirty="0" smtClean="0"/>
              <a:t>unified</a:t>
            </a:r>
            <a:r>
              <a:rPr lang="en-US" sz="2200" dirty="0" smtClean="0"/>
              <a:t> Canadian </a:t>
            </a:r>
            <a:r>
              <a:rPr lang="en-US" sz="2200" b="1" u="sng" dirty="0" smtClean="0"/>
              <a:t>identity</a:t>
            </a:r>
            <a:endParaRPr lang="en-US" sz="2200" dirty="0" smtClean="0"/>
          </a:p>
          <a:p>
            <a:endParaRPr lang="en-US" sz="3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5" y="3771900"/>
            <a:ext cx="2009775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3771900"/>
            <a:ext cx="1914525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86200" y="4572000"/>
            <a:ext cx="175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versus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73062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57</TotalTime>
  <Words>135</Words>
  <Application>Microsoft Office PowerPoint</Application>
  <PresentationFormat>On-screen Show (4:3)</PresentationFormat>
  <Paragraphs>20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Apothecary</vt:lpstr>
      <vt:lpstr>Multiculturalism in Canada</vt:lpstr>
      <vt:lpstr>Immigration and multiculturalism</vt:lpstr>
      <vt:lpstr>Immigration and multiculturalism</vt:lpstr>
      <vt:lpstr>Immigration and multiculturalism</vt:lpstr>
      <vt:lpstr>Multiculturalism becomes an issue</vt:lpstr>
      <vt:lpstr>Multiculturalism becomes an issue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Multiculturalism in Canada</dc:title>
  <dc:creator> </dc:creator>
  <cp:lastModifiedBy> </cp:lastModifiedBy>
  <cp:revision>30</cp:revision>
  <dcterms:created xsi:type="dcterms:W3CDTF">2011-10-23T23:33:49Z</dcterms:created>
  <dcterms:modified xsi:type="dcterms:W3CDTF">2011-10-24T00:31:25Z</dcterms:modified>
</cp:coreProperties>
</file>